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980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012" y="0"/>
            <a:ext cx="6864012" cy="51480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1124" y="0"/>
            <a:ext cx="7117724" cy="53382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515" y="-115911"/>
            <a:ext cx="6806485" cy="511130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7956" y="64395"/>
            <a:ext cx="6858000" cy="52867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4580" y="0"/>
            <a:ext cx="6987159" cy="52403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60407" cy="51453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856" y="-72035"/>
            <a:ext cx="6774287" cy="52875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439"/>
            <a:ext cx="6858000" cy="49899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62564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1516" y="0"/>
            <a:ext cx="6858000" cy="52932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6AB3D0-A664-00B4-95D2-860AE8E37A69}"/>
              </a:ext>
            </a:extLst>
          </p:cNvPr>
          <p:cNvSpPr txBox="1"/>
          <p:nvPr/>
        </p:nvSpPr>
        <p:spPr>
          <a:xfrm>
            <a:off x="798490" y="837127"/>
            <a:ext cx="5100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75159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</Words>
  <Application>Microsoft Office PowerPoint</Application>
  <PresentationFormat>Custom</PresentationFormat>
  <Paragraphs>12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3</cp:revision>
  <dcterms:created xsi:type="dcterms:W3CDTF">2022-07-15T05:26:28Z</dcterms:created>
  <dcterms:modified xsi:type="dcterms:W3CDTF">2022-07-21T16:25:47Z</dcterms:modified>
</cp:coreProperties>
</file>